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12"/>
  </p:notesMasterIdLst>
  <p:sldIdLst>
    <p:sldId id="368" r:id="rId2"/>
    <p:sldId id="428" r:id="rId3"/>
    <p:sldId id="429" r:id="rId4"/>
    <p:sldId id="427" r:id="rId5"/>
    <p:sldId id="424" r:id="rId6"/>
    <p:sldId id="430" r:id="rId7"/>
    <p:sldId id="431" r:id="rId8"/>
    <p:sldId id="432" r:id="rId9"/>
    <p:sldId id="433" r:id="rId10"/>
    <p:sldId id="434" r:id="rId11"/>
  </p:sldIdLst>
  <p:sldSz cx="9144000" cy="5715000" type="screen16x1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BD"/>
    <a:srgbClr val="FFFC00"/>
    <a:srgbClr val="FFFF89"/>
    <a:srgbClr val="FFE489"/>
    <a:srgbClr val="FF001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645"/>
    <p:restoredTop sz="94915"/>
  </p:normalViewPr>
  <p:slideViewPr>
    <p:cSldViewPr snapToGrid="0">
      <p:cViewPr varScale="1">
        <p:scale>
          <a:sx n="155" d="100"/>
          <a:sy n="155" d="100"/>
        </p:scale>
        <p:origin x="1264" y="4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A7FF27B-557D-334F-8D5E-B327C5A298E9}" type="datetimeFigureOut">
              <a:rPr lang="en-AU" smtClean="0"/>
              <a:t>22/12/2025</a:t>
            </a:fld>
            <a:endParaRPr lang="en-AU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60438" y="1143000"/>
            <a:ext cx="49371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AU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05C736-FAD4-1E4D-89A5-433D4AA2963B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137832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E05C736-FAD4-1E4D-89A5-433D4AA2963B}" type="slidenum">
              <a:rPr kumimoji="0" lang="en-A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AU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2780416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71CABF9-DE03-BA58-315C-53E34E95987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8065EDD-3B8C-81C9-5C5F-8A1DBECFA8A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D88E092-233D-41FA-93E9-533FF1CF6B1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6D83EBE-0D20-A4DD-6582-0216C98C4D6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E05C736-FAD4-1E4D-89A5-433D4AA2963B}" type="slidenum">
              <a:rPr kumimoji="0" lang="en-A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AU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9554537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161300C-B2F8-F737-14EF-F7726BC6477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88EB2C2-64CA-FD3F-EC39-F6EECBBD51E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4CE97E3-7094-838A-F80A-6D2F26F0236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E636F63-529D-A8FB-CC23-8B252FDF706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E05C736-FAD4-1E4D-89A5-433D4AA2963B}" type="slidenum">
              <a:rPr kumimoji="0" lang="en-A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AU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7826622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71CABF9-DE03-BA58-315C-53E34E95987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8065EDD-3B8C-81C9-5C5F-8A1DBECFA8A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D88E092-233D-41FA-93E9-533FF1CF6B1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6D83EBE-0D20-A4DD-6582-0216C98C4D6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E05C736-FAD4-1E4D-89A5-433D4AA2963B}" type="slidenum">
              <a:rPr kumimoji="0" lang="en-A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AU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851338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935302"/>
            <a:ext cx="6858000" cy="1989667"/>
          </a:xfrm>
          <a:prstGeom prst="rect">
            <a:avLst/>
          </a:prstGeom>
        </p:spPr>
        <p:txBody>
          <a:bodyPr anchor="b">
            <a:normAutofit/>
          </a:bodyPr>
          <a:lstStyle>
            <a:lvl1pPr algn="ctr">
              <a:defRPr sz="2400" baseline="0">
                <a:latin typeface="Times New Roman" panose="02020603050405020304" pitchFamily="18" charset="0"/>
              </a:defRPr>
            </a:lvl1pPr>
          </a:lstStyle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001698"/>
            <a:ext cx="6858000" cy="1379802"/>
          </a:xfrm>
        </p:spPr>
        <p:txBody>
          <a:bodyPr/>
          <a:lstStyle>
            <a:lvl1pPr marL="0" indent="0" algn="ctr">
              <a:buNone/>
              <a:defRPr sz="1800" baseline="0">
                <a:latin typeface="Times New Roman" panose="02020603050405020304" pitchFamily="18" charset="0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GB" dirty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E6CF7E-C746-084D-BF17-6C523B0D2ACF}" type="datetimeFigureOut">
              <a:rPr lang="en-US" smtClean="0"/>
              <a:t>12/22/25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5296959"/>
            <a:ext cx="3086100" cy="304271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A23974-83D8-7045-B8FB-83D6C4E40E3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36870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04271"/>
            <a:ext cx="7886700" cy="1104636"/>
          </a:xfrm>
          <a:prstGeom prst="rect">
            <a:avLst/>
          </a:prstGeo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E6CF7E-C746-084D-BF17-6C523B0D2ACF}" type="datetimeFigureOut">
              <a:rPr lang="en-US" smtClean="0"/>
              <a:t>12/22/25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5296959"/>
            <a:ext cx="3086100" cy="304271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A23974-83D8-7045-B8FB-83D6C4E40E3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9926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04271"/>
            <a:ext cx="1971675" cy="4843198"/>
          </a:xfrm>
          <a:prstGeom prst="rect">
            <a:avLst/>
          </a:prstGeo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04271"/>
            <a:ext cx="5800725" cy="484319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E6CF7E-C746-084D-BF17-6C523B0D2ACF}" type="datetimeFigureOut">
              <a:rPr lang="en-US" smtClean="0"/>
              <a:t>12/22/25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5296959"/>
            <a:ext cx="3086100" cy="304271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A23974-83D8-7045-B8FB-83D6C4E40E3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99550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04271"/>
            <a:ext cx="7886700" cy="1104636"/>
          </a:xfrm>
          <a:prstGeom prst="rect">
            <a:avLst/>
          </a:prstGeo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E6CF7E-C746-084D-BF17-6C523B0D2ACF}" type="datetimeFigureOut">
              <a:rPr lang="en-US" smtClean="0"/>
              <a:t>12/22/25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5296959"/>
            <a:ext cx="3086100" cy="304271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A23974-83D8-7045-B8FB-83D6C4E40E3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14196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7" y="1424782"/>
            <a:ext cx="7886700" cy="2377281"/>
          </a:xfrm>
          <a:prstGeom prst="rect">
            <a:avLst/>
          </a:prstGeom>
        </p:spPr>
        <p:txBody>
          <a:bodyPr anchor="b"/>
          <a:lstStyle>
            <a:lvl1pPr>
              <a:defRPr sz="45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7" y="3824553"/>
            <a:ext cx="7886700" cy="1250156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E6CF7E-C746-084D-BF17-6C523B0D2ACF}" type="datetimeFigureOut">
              <a:rPr lang="en-US" smtClean="0"/>
              <a:t>12/22/25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5296959"/>
            <a:ext cx="3086100" cy="304271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A23974-83D8-7045-B8FB-83D6C4E40E3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53098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04271"/>
            <a:ext cx="7886700" cy="1104636"/>
          </a:xfrm>
          <a:prstGeom prst="rect">
            <a:avLst/>
          </a:prstGeo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521354"/>
            <a:ext cx="3886200" cy="3626115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521354"/>
            <a:ext cx="3886200" cy="3626115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E6CF7E-C746-084D-BF17-6C523B0D2ACF}" type="datetimeFigureOut">
              <a:rPr lang="en-US" smtClean="0"/>
              <a:t>12/22/25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28950" y="5296959"/>
            <a:ext cx="3086100" cy="304271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A23974-83D8-7045-B8FB-83D6C4E40E3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91164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04271"/>
            <a:ext cx="7886700" cy="1104636"/>
          </a:xfrm>
          <a:prstGeom prst="rect">
            <a:avLst/>
          </a:prstGeo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400969"/>
            <a:ext cx="3868340" cy="686593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087563"/>
            <a:ext cx="3868340" cy="3070490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400969"/>
            <a:ext cx="3887391" cy="686593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087563"/>
            <a:ext cx="3887391" cy="3070490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E6CF7E-C746-084D-BF17-6C523B0D2ACF}" type="datetimeFigureOut">
              <a:rPr lang="en-US" smtClean="0"/>
              <a:t>12/22/25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28950" y="5296959"/>
            <a:ext cx="3086100" cy="304271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A23974-83D8-7045-B8FB-83D6C4E40E3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4674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04271"/>
            <a:ext cx="7886700" cy="1104636"/>
          </a:xfrm>
          <a:prstGeom prst="rect">
            <a:avLst/>
          </a:prstGeo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E6CF7E-C746-084D-BF17-6C523B0D2ACF}" type="datetimeFigureOut">
              <a:rPr lang="en-US" smtClean="0"/>
              <a:t>12/22/25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28950" y="5296959"/>
            <a:ext cx="3086100" cy="304271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A23974-83D8-7045-B8FB-83D6C4E40E3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61560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E6CF7E-C746-084D-BF17-6C523B0D2ACF}" type="datetimeFigureOut">
              <a:rPr lang="en-US" smtClean="0"/>
              <a:t>12/22/25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28950" y="5296959"/>
            <a:ext cx="3086100" cy="304271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A23974-83D8-7045-B8FB-83D6C4E40E3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87167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81000"/>
            <a:ext cx="2949178" cy="133350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822855"/>
            <a:ext cx="4629150" cy="4061354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714500"/>
            <a:ext cx="2949178" cy="3176323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E6CF7E-C746-084D-BF17-6C523B0D2ACF}" type="datetimeFigureOut">
              <a:rPr lang="en-US" smtClean="0"/>
              <a:t>12/22/25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28950" y="5296959"/>
            <a:ext cx="3086100" cy="304271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A23974-83D8-7045-B8FB-83D6C4E40E3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74299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81000"/>
            <a:ext cx="2949178" cy="133350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822855"/>
            <a:ext cx="4629150" cy="4061354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GB" dirty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714500"/>
            <a:ext cx="2949178" cy="3176323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E6CF7E-C746-084D-BF17-6C523B0D2ACF}" type="datetimeFigureOut">
              <a:rPr lang="en-US" smtClean="0"/>
              <a:t>12/22/25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28950" y="5296959"/>
            <a:ext cx="3086100" cy="304271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A23974-83D8-7045-B8FB-83D6C4E40E3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15101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25450" y="606954"/>
            <a:ext cx="7886700" cy="36261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5296959"/>
            <a:ext cx="20574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b="0" i="0">
                <a:solidFill>
                  <a:schemeClr val="tx1">
                    <a:tint val="82000"/>
                  </a:schemeClr>
                </a:solidFill>
                <a:latin typeface="Times New Roman" panose="02020603050405020304" pitchFamily="18" charset="0"/>
              </a:defRPr>
            </a:lvl1pPr>
          </a:lstStyle>
          <a:p>
            <a:fld id="{D4E6CF7E-C746-084D-BF17-6C523B0D2ACF}" type="datetimeFigureOut">
              <a:rPr lang="en-US" smtClean="0"/>
              <a:pPr/>
              <a:t>12/22/25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5296959"/>
            <a:ext cx="20574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="0" i="0">
                <a:solidFill>
                  <a:schemeClr val="tx1">
                    <a:tint val="82000"/>
                  </a:schemeClr>
                </a:solidFill>
                <a:latin typeface="Times New Roman" panose="02020603050405020304" pitchFamily="18" charset="0"/>
              </a:defRPr>
            </a:lvl1pPr>
          </a:lstStyle>
          <a:p>
            <a:fld id="{32A23974-83D8-7045-B8FB-83D6C4E40E3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70376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b="0" i="0" kern="1200">
          <a:solidFill>
            <a:schemeClr val="tx1"/>
          </a:solidFill>
          <a:latin typeface="Times New Roman" panose="02020603050405020304" pitchFamily="18" charset="0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1800" b="0" i="0" kern="1200" baseline="0">
          <a:solidFill>
            <a:schemeClr val="tx1"/>
          </a:solidFill>
          <a:latin typeface="Times New Roman" panose="02020603050405020304" pitchFamily="18" charset="0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b="0" i="0" kern="1200" baseline="0">
          <a:solidFill>
            <a:schemeClr val="tx1"/>
          </a:solidFill>
          <a:latin typeface="Times New Roman" panose="02020603050405020304" pitchFamily="18" charset="0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b="0" i="0" kern="1200" baseline="0">
          <a:solidFill>
            <a:schemeClr val="tx1"/>
          </a:solidFill>
          <a:latin typeface="Times New Roman" panose="02020603050405020304" pitchFamily="18" charset="0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b="0" i="0" kern="1200" baseline="0">
          <a:solidFill>
            <a:schemeClr val="tx1"/>
          </a:solidFill>
          <a:latin typeface="Times New Roman" panose="02020603050405020304" pitchFamily="18" charset="0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b="0" i="0" kern="1200" baseline="0">
          <a:solidFill>
            <a:schemeClr val="tx1"/>
          </a:solidFill>
          <a:latin typeface="Times New Roman" panose="02020603050405020304" pitchFamily="18" charset="0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883E145E-7437-5592-0FFF-32B24FCB537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82163"/>
            <a:ext cx="9144000" cy="51125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4400" b="0" i="0" u="none" strike="noStrike" kern="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Isaiah  9:2-7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Psalm  96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4400" b="0" i="0" u="none" strike="noStrike" kern="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1" u="none" strike="noStrike" kern="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(English Standard Version)</a:t>
            </a:r>
          </a:p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3 Slides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4400" b="0" i="0" u="none" strike="noStrike" kern="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AU" sz="4400" b="0" i="0" u="none" strike="noStrike" kern="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AU" sz="4400" b="0" i="0" u="none" strike="noStrike" kern="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AU" sz="4400" b="0" i="0" u="none" strike="noStrike" kern="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3594468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2DA048A-7DBC-C32E-8A53-21311550EB0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C6C7DA0D-537D-D3CE-2BD2-40560983F593}"/>
              </a:ext>
            </a:extLst>
          </p:cNvPr>
          <p:cNvSpPr txBox="1"/>
          <p:nvPr/>
        </p:nvSpPr>
        <p:spPr>
          <a:xfrm>
            <a:off x="11150" y="-18724"/>
            <a:ext cx="9144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defRPr/>
            </a:pPr>
            <a:r>
              <a:rPr lang="en-AU" sz="24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“Now”, but The “Not Yet”</a:t>
            </a:r>
            <a:endParaRPr lang="en-AU" sz="2400" dirty="0">
              <a:solidFill>
                <a:srgbClr val="FFFF00"/>
              </a:solidFill>
              <a:cs typeface="Times New Roman" panose="02020603050405020304" pitchFamily="18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ABCDDF82-6905-4B34-2598-221AEE3D48DF}"/>
              </a:ext>
            </a:extLst>
          </p:cNvPr>
          <p:cNvSpPr txBox="1"/>
          <p:nvPr/>
        </p:nvSpPr>
        <p:spPr>
          <a:xfrm>
            <a:off x="11150" y="1106478"/>
            <a:ext cx="347360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lang="en-AU" sz="2000" dirty="0">
                <a:solidFill>
                  <a:srgbClr val="FFFC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“Faith” is more than believing.  </a:t>
            </a:r>
            <a:endParaRPr lang="en-AU" sz="2000" dirty="0">
              <a:solidFill>
                <a:srgbClr val="FFFC00"/>
              </a:solidFill>
              <a:cs typeface="Times New Roman" panose="02020603050405020304" pitchFamily="18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85FE49E1-6D70-A1A5-42AD-AD71F2378912}"/>
              </a:ext>
            </a:extLst>
          </p:cNvPr>
          <p:cNvSpPr txBox="1"/>
          <p:nvPr/>
        </p:nvSpPr>
        <p:spPr>
          <a:xfrm>
            <a:off x="189573" y="320739"/>
            <a:ext cx="894327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0975" lvl="0" indent="-180975">
              <a:buFont typeface="Arial" panose="020B0604020202020204" pitchFamily="34" charset="0"/>
              <a:buChar char="•"/>
              <a:defRPr/>
            </a:pPr>
            <a:r>
              <a:rPr lang="en-AU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Saviour has been born,,,  But He is coming again.</a:t>
            </a:r>
          </a:p>
          <a:p>
            <a:pPr marL="180975" lvl="0" indent="-180975">
              <a:buFont typeface="Arial" panose="020B0604020202020204" pitchFamily="34" charset="0"/>
              <a:buChar char="•"/>
              <a:defRPr/>
            </a:pPr>
            <a:r>
              <a:rPr lang="en-AU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 longer “a babe in a manger”, but the Righteous King who comes to save &amp; to judge.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3A341953-9D51-3EE8-3186-D97D7E70AE5E}"/>
              </a:ext>
            </a:extLst>
          </p:cNvPr>
          <p:cNvSpPr txBox="1"/>
          <p:nvPr/>
        </p:nvSpPr>
        <p:spPr>
          <a:xfrm>
            <a:off x="200725" y="1424710"/>
            <a:ext cx="894327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0975" lvl="0" indent="-180975">
              <a:buFont typeface="Arial" panose="020B0604020202020204" pitchFamily="34" charset="0"/>
              <a:buChar char="•"/>
              <a:defRPr/>
            </a:pPr>
            <a:r>
              <a:rPr lang="en-AU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What we believe “about” Jesus, has to become real to us.</a:t>
            </a:r>
          </a:p>
          <a:p>
            <a:pPr marL="742950" lvl="1" indent="-285750">
              <a:buSzPct val="50000"/>
              <a:buFont typeface="Courier New" panose="02070309020205020404" pitchFamily="49" charset="0"/>
              <a:buChar char="o"/>
              <a:defRPr/>
            </a:pPr>
            <a:r>
              <a:rPr lang="en-AU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Our trust and hope are in Him;</a:t>
            </a:r>
          </a:p>
          <a:p>
            <a:pPr marL="742950" lvl="1" indent="-285750">
              <a:buSzPct val="50000"/>
              <a:buFont typeface="Courier New" panose="02070309020205020404" pitchFamily="49" charset="0"/>
              <a:buChar char="o"/>
              <a:defRPr/>
            </a:pPr>
            <a:r>
              <a:rPr lang="en-AU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Our whole selves surrendered to Him;</a:t>
            </a:r>
          </a:p>
          <a:p>
            <a:pPr marL="742950" lvl="1" indent="-285750">
              <a:buSzPct val="50000"/>
              <a:buFont typeface="Courier New" panose="02070309020205020404" pitchFamily="49" charset="0"/>
              <a:buChar char="o"/>
              <a:defRPr/>
            </a:pPr>
            <a:r>
              <a:rPr lang="en-AU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 live for Him &amp; Die for Him.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CF7222B9-636B-BA7E-14F3-5EEE40425FA1}"/>
              </a:ext>
            </a:extLst>
          </p:cNvPr>
          <p:cNvSpPr txBox="1"/>
          <p:nvPr/>
        </p:nvSpPr>
        <p:spPr>
          <a:xfrm>
            <a:off x="5574" y="2851644"/>
            <a:ext cx="722599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lang="en-AU" sz="2000" dirty="0">
                <a:solidFill>
                  <a:srgbClr val="FFFC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Genuine faith will praise Him before the Earth</a:t>
            </a:r>
            <a:endParaRPr lang="en-AU" sz="2000" dirty="0">
              <a:solidFill>
                <a:srgbClr val="FFFC00"/>
              </a:solidFill>
              <a:cs typeface="Times New Roman" panose="02020603050405020304" pitchFamily="18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55EAE61-44B1-CCFE-C7A8-DA3B53CCFD00}"/>
              </a:ext>
            </a:extLst>
          </p:cNvPr>
          <p:cNvSpPr txBox="1"/>
          <p:nvPr/>
        </p:nvSpPr>
        <p:spPr>
          <a:xfrm>
            <a:off x="189573" y="3158724"/>
            <a:ext cx="894327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0975" lvl="0" indent="-180975">
              <a:buFont typeface="Arial" panose="020B0604020202020204" pitchFamily="34" charset="0"/>
              <a:buChar char="•"/>
              <a:defRPr/>
            </a:pPr>
            <a:r>
              <a:rPr lang="en-AU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Never ashamed of Jesus.</a:t>
            </a:r>
          </a:p>
          <a:p>
            <a:pPr marL="180975" lvl="0" indent="-180975">
              <a:buFont typeface="Arial" panose="020B0604020202020204" pitchFamily="34" charset="0"/>
              <a:buChar char="•"/>
              <a:defRPr/>
            </a:pPr>
            <a:r>
              <a:rPr lang="en-AU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Proclaiming the coming of Jesus and return of Jesus before men.</a:t>
            </a:r>
          </a:p>
        </p:txBody>
      </p:sp>
    </p:spTree>
    <p:extLst>
      <p:ext uri="{BB962C8B-B14F-4D97-AF65-F5344CB8AC3E}">
        <p14:creationId xmlns:p14="http://schemas.microsoft.com/office/powerpoint/2010/main" val="648720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4">
            <a:extLst>
              <a:ext uri="{FF2B5EF4-FFF2-40B4-BE49-F238E27FC236}">
                <a16:creationId xmlns:a16="http://schemas.microsoft.com/office/drawing/2014/main" id="{36360AE9-4356-30FF-96CC-16A6408493F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444" y="0"/>
            <a:ext cx="9144000" cy="4401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r>
              <a:rPr lang="en-US" sz="2800" b="1" baseline="30000" dirty="0">
                <a:solidFill>
                  <a:schemeClr val="bg1"/>
                </a:solidFill>
                <a:latin typeface="+mj-lt"/>
              </a:rPr>
              <a:t>2 </a:t>
            </a:r>
            <a:r>
              <a:rPr lang="en-US" sz="2800" dirty="0">
                <a:solidFill>
                  <a:schemeClr val="bg1"/>
                </a:solidFill>
                <a:latin typeface="+mj-lt"/>
              </a:rPr>
              <a:t> The people who walked in darkness </a:t>
            </a:r>
            <a:endParaRPr lang="en-AU" sz="2800" dirty="0">
              <a:solidFill>
                <a:schemeClr val="bg1"/>
              </a:solidFill>
              <a:latin typeface="+mj-lt"/>
            </a:endParaRPr>
          </a:p>
          <a:p>
            <a:r>
              <a:rPr lang="en-US" sz="2800" dirty="0">
                <a:solidFill>
                  <a:schemeClr val="bg1"/>
                </a:solidFill>
                <a:latin typeface="+mj-lt"/>
              </a:rPr>
              <a:t>have seen a great light; </a:t>
            </a:r>
            <a:endParaRPr lang="en-AU" sz="2800" dirty="0">
              <a:solidFill>
                <a:schemeClr val="bg1"/>
              </a:solidFill>
              <a:latin typeface="+mj-lt"/>
            </a:endParaRPr>
          </a:p>
          <a:p>
            <a:r>
              <a:rPr lang="en-US" sz="2800" dirty="0">
                <a:solidFill>
                  <a:schemeClr val="bg1"/>
                </a:solidFill>
                <a:latin typeface="+mj-lt"/>
              </a:rPr>
              <a:t>those who dwelt in a land of deep darkness, </a:t>
            </a:r>
            <a:endParaRPr lang="en-AU" sz="2800" dirty="0">
              <a:solidFill>
                <a:schemeClr val="bg1"/>
              </a:solidFill>
              <a:latin typeface="+mj-lt"/>
            </a:endParaRPr>
          </a:p>
          <a:p>
            <a:r>
              <a:rPr lang="en-US" sz="2800" dirty="0">
                <a:solidFill>
                  <a:schemeClr val="bg1"/>
                </a:solidFill>
                <a:latin typeface="+mj-lt"/>
              </a:rPr>
              <a:t>on them has light shone. </a:t>
            </a:r>
            <a:endParaRPr lang="en-AU" sz="2800" dirty="0">
              <a:solidFill>
                <a:schemeClr val="bg1"/>
              </a:solidFill>
              <a:latin typeface="+mj-lt"/>
            </a:endParaRPr>
          </a:p>
          <a:p>
            <a:r>
              <a:rPr lang="en-US" sz="2800" dirty="0">
                <a:solidFill>
                  <a:schemeClr val="bg1"/>
                </a:solidFill>
                <a:latin typeface="+mj-lt"/>
              </a:rPr>
              <a:t> </a:t>
            </a:r>
            <a:endParaRPr lang="en-AU" sz="2800" dirty="0">
              <a:solidFill>
                <a:schemeClr val="bg1"/>
              </a:solidFill>
              <a:latin typeface="+mj-lt"/>
            </a:endParaRPr>
          </a:p>
          <a:p>
            <a:r>
              <a:rPr lang="en-US" sz="2800" b="1" baseline="30000" dirty="0">
                <a:solidFill>
                  <a:schemeClr val="bg1"/>
                </a:solidFill>
                <a:latin typeface="+mj-lt"/>
              </a:rPr>
              <a:t>3 </a:t>
            </a:r>
            <a:r>
              <a:rPr lang="en-US" sz="2800" dirty="0">
                <a:solidFill>
                  <a:schemeClr val="bg1"/>
                </a:solidFill>
                <a:latin typeface="+mj-lt"/>
              </a:rPr>
              <a:t>You have multiplied the nation; </a:t>
            </a:r>
            <a:endParaRPr lang="en-AU" sz="2800" dirty="0">
              <a:solidFill>
                <a:schemeClr val="bg1"/>
              </a:solidFill>
              <a:latin typeface="+mj-lt"/>
            </a:endParaRPr>
          </a:p>
          <a:p>
            <a:r>
              <a:rPr lang="en-US" sz="2800" dirty="0">
                <a:solidFill>
                  <a:schemeClr val="bg1"/>
                </a:solidFill>
                <a:latin typeface="+mj-lt"/>
              </a:rPr>
              <a:t>you have increased its joy; </a:t>
            </a:r>
            <a:endParaRPr lang="en-AU" sz="2800" dirty="0">
              <a:solidFill>
                <a:schemeClr val="bg1"/>
              </a:solidFill>
              <a:latin typeface="+mj-lt"/>
            </a:endParaRPr>
          </a:p>
          <a:p>
            <a:r>
              <a:rPr lang="en-US" sz="2800" dirty="0">
                <a:solidFill>
                  <a:schemeClr val="bg1"/>
                </a:solidFill>
                <a:latin typeface="+mj-lt"/>
              </a:rPr>
              <a:t>they rejoice before you </a:t>
            </a:r>
            <a:endParaRPr lang="en-AU" sz="2800" dirty="0">
              <a:solidFill>
                <a:schemeClr val="bg1"/>
              </a:solidFill>
              <a:latin typeface="+mj-lt"/>
            </a:endParaRPr>
          </a:p>
          <a:p>
            <a:r>
              <a:rPr lang="en-US" sz="2800" dirty="0">
                <a:solidFill>
                  <a:schemeClr val="bg1"/>
                </a:solidFill>
                <a:latin typeface="+mj-lt"/>
              </a:rPr>
              <a:t>as with joy at the harvest, </a:t>
            </a:r>
            <a:endParaRPr lang="en-AU" sz="2800" dirty="0">
              <a:solidFill>
                <a:schemeClr val="bg1"/>
              </a:solidFill>
              <a:latin typeface="+mj-lt"/>
            </a:endParaRPr>
          </a:p>
          <a:p>
            <a:r>
              <a:rPr lang="en-US" sz="2800" dirty="0">
                <a:solidFill>
                  <a:schemeClr val="bg1"/>
                </a:solidFill>
                <a:latin typeface="+mj-lt"/>
              </a:rPr>
              <a:t>as they are glad when they divide the spoil.</a:t>
            </a:r>
            <a:r>
              <a:rPr lang="en-AU" sz="2800" dirty="0">
                <a:solidFill>
                  <a:schemeClr val="bg1"/>
                </a:solidFill>
                <a:latin typeface="+mj-lt"/>
              </a:rPr>
              <a:t> </a:t>
            </a:r>
            <a:endParaRPr lang="en-AU" sz="2800" dirty="0">
              <a:solidFill>
                <a:schemeClr val="bg1"/>
              </a:solidFill>
              <a:effectLst/>
              <a:latin typeface="+mj-lt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896014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4">
            <a:extLst>
              <a:ext uri="{FF2B5EF4-FFF2-40B4-BE49-F238E27FC236}">
                <a16:creationId xmlns:a16="http://schemas.microsoft.com/office/drawing/2014/main" id="{36360AE9-4356-30FF-96CC-16A6408493F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444" y="0"/>
            <a:ext cx="9144000" cy="35394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r>
              <a:rPr lang="en-US" sz="2800" b="1" baseline="30000" dirty="0">
                <a:solidFill>
                  <a:schemeClr val="bg1"/>
                </a:solidFill>
                <a:latin typeface="+mj-lt"/>
              </a:rPr>
              <a:t>4 </a:t>
            </a:r>
            <a:r>
              <a:rPr lang="en-US" sz="2800" dirty="0">
                <a:solidFill>
                  <a:schemeClr val="bg1"/>
                </a:solidFill>
                <a:latin typeface="+mj-lt"/>
              </a:rPr>
              <a:t>For the yoke of his burden, </a:t>
            </a:r>
            <a:endParaRPr lang="en-AU" sz="2800" dirty="0">
              <a:solidFill>
                <a:schemeClr val="bg1"/>
              </a:solidFill>
              <a:latin typeface="+mj-lt"/>
            </a:endParaRPr>
          </a:p>
          <a:p>
            <a:r>
              <a:rPr lang="en-US" sz="2800" dirty="0">
                <a:solidFill>
                  <a:schemeClr val="bg1"/>
                </a:solidFill>
                <a:latin typeface="+mj-lt"/>
              </a:rPr>
              <a:t>and the staff for his shoulder, </a:t>
            </a:r>
            <a:endParaRPr lang="en-AU" sz="2800" dirty="0">
              <a:solidFill>
                <a:schemeClr val="bg1"/>
              </a:solidFill>
              <a:latin typeface="+mj-lt"/>
            </a:endParaRPr>
          </a:p>
          <a:p>
            <a:r>
              <a:rPr lang="en-US" sz="2800" dirty="0">
                <a:solidFill>
                  <a:schemeClr val="bg1"/>
                </a:solidFill>
                <a:latin typeface="+mj-lt"/>
              </a:rPr>
              <a:t>the rod of his oppressor, </a:t>
            </a:r>
            <a:endParaRPr lang="en-AU" sz="2800" dirty="0">
              <a:solidFill>
                <a:schemeClr val="bg1"/>
              </a:solidFill>
              <a:latin typeface="+mj-lt"/>
            </a:endParaRPr>
          </a:p>
          <a:p>
            <a:r>
              <a:rPr lang="en-US" sz="2800" dirty="0">
                <a:solidFill>
                  <a:schemeClr val="bg1"/>
                </a:solidFill>
                <a:latin typeface="+mj-lt"/>
              </a:rPr>
              <a:t>you have broken as on the day of Midian. </a:t>
            </a:r>
            <a:endParaRPr lang="en-AU" sz="2800" dirty="0">
              <a:solidFill>
                <a:schemeClr val="bg1"/>
              </a:solidFill>
              <a:latin typeface="+mj-lt"/>
            </a:endParaRPr>
          </a:p>
          <a:p>
            <a:r>
              <a:rPr lang="en-US" sz="2800" dirty="0">
                <a:solidFill>
                  <a:schemeClr val="bg1"/>
                </a:solidFill>
                <a:latin typeface="+mj-lt"/>
              </a:rPr>
              <a:t> </a:t>
            </a:r>
            <a:endParaRPr lang="en-AU" sz="2800" dirty="0">
              <a:solidFill>
                <a:schemeClr val="bg1"/>
              </a:solidFill>
              <a:latin typeface="+mj-lt"/>
            </a:endParaRPr>
          </a:p>
          <a:p>
            <a:r>
              <a:rPr lang="en-US" sz="2800" b="1" baseline="30000" dirty="0">
                <a:solidFill>
                  <a:schemeClr val="bg1"/>
                </a:solidFill>
                <a:latin typeface="+mj-lt"/>
              </a:rPr>
              <a:t>5 </a:t>
            </a:r>
            <a:r>
              <a:rPr lang="en-US" sz="2800" dirty="0">
                <a:solidFill>
                  <a:schemeClr val="bg1"/>
                </a:solidFill>
                <a:latin typeface="+mj-lt"/>
              </a:rPr>
              <a:t>For every boot of the tramping warrior in battle tumult </a:t>
            </a:r>
            <a:endParaRPr lang="en-AU" sz="2800" dirty="0">
              <a:solidFill>
                <a:schemeClr val="bg1"/>
              </a:solidFill>
              <a:latin typeface="+mj-lt"/>
            </a:endParaRPr>
          </a:p>
          <a:p>
            <a:r>
              <a:rPr lang="en-US" sz="2800" dirty="0">
                <a:solidFill>
                  <a:schemeClr val="bg1"/>
                </a:solidFill>
                <a:latin typeface="+mj-lt"/>
              </a:rPr>
              <a:t>and every garment rolled in blood </a:t>
            </a:r>
            <a:endParaRPr lang="en-AU" sz="2800" dirty="0">
              <a:solidFill>
                <a:schemeClr val="bg1"/>
              </a:solidFill>
              <a:latin typeface="+mj-lt"/>
            </a:endParaRPr>
          </a:p>
          <a:p>
            <a:r>
              <a:rPr lang="en-US" sz="2800" dirty="0">
                <a:solidFill>
                  <a:schemeClr val="bg1"/>
                </a:solidFill>
                <a:latin typeface="+mj-lt"/>
              </a:rPr>
              <a:t>will be burned as fuel for the fire.</a:t>
            </a:r>
            <a:r>
              <a:rPr lang="en-AU" sz="2800" dirty="0">
                <a:solidFill>
                  <a:schemeClr val="bg1"/>
                </a:solidFill>
                <a:latin typeface="+mj-lt"/>
              </a:rPr>
              <a:t>  </a:t>
            </a:r>
            <a:endParaRPr lang="en-AU" sz="2800" dirty="0">
              <a:solidFill>
                <a:schemeClr val="bg1"/>
              </a:solidFill>
              <a:effectLst/>
              <a:latin typeface="+mj-lt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575683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4">
            <a:extLst>
              <a:ext uri="{FF2B5EF4-FFF2-40B4-BE49-F238E27FC236}">
                <a16:creationId xmlns:a16="http://schemas.microsoft.com/office/drawing/2014/main" id="{36360AE9-4356-30FF-96CC-16A6408493F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444" y="0"/>
            <a:ext cx="9144000" cy="54966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>
              <a:lnSpc>
                <a:spcPct val="105000"/>
              </a:lnSpc>
              <a:buNone/>
              <a:tabLst>
                <a:tab pos="127000" algn="r"/>
                <a:tab pos="254000" algn="l"/>
              </a:tabLst>
            </a:pPr>
            <a:r>
              <a:rPr lang="en-US" sz="2400" b="1" baseline="30000" dirty="0">
                <a:solidFill>
                  <a:schemeClr val="bg1"/>
                </a:solidFill>
                <a:effectLst/>
                <a:latin typeface="+mj-lt"/>
                <a:ea typeface="Times New Roman" panose="02020603050405020304" pitchFamily="18" charset="0"/>
              </a:rPr>
              <a:t>6 </a:t>
            </a:r>
            <a:r>
              <a:rPr lang="en-US" sz="2400" dirty="0">
                <a:solidFill>
                  <a:schemeClr val="bg1"/>
                </a:solidFill>
                <a:effectLst/>
                <a:latin typeface="+mj-lt"/>
                <a:ea typeface="Times New Roman" panose="02020603050405020304" pitchFamily="18" charset="0"/>
              </a:rPr>
              <a:t>For to us a child is born, </a:t>
            </a:r>
            <a:endParaRPr lang="en-AU" sz="2400" dirty="0">
              <a:solidFill>
                <a:schemeClr val="bg1"/>
              </a:solidFill>
              <a:effectLst/>
              <a:latin typeface="+mj-lt"/>
              <a:ea typeface="Times New Roman" panose="02020603050405020304" pitchFamily="18" charset="0"/>
            </a:endParaRPr>
          </a:p>
          <a:p>
            <a:pPr>
              <a:lnSpc>
                <a:spcPct val="105000"/>
              </a:lnSpc>
              <a:buNone/>
            </a:pPr>
            <a:r>
              <a:rPr lang="en-US" sz="2400" dirty="0">
                <a:solidFill>
                  <a:schemeClr val="bg1"/>
                </a:solidFill>
                <a:effectLst/>
                <a:latin typeface="+mj-lt"/>
                <a:ea typeface="Times New Roman" panose="02020603050405020304" pitchFamily="18" charset="0"/>
              </a:rPr>
              <a:t>to us a son is given; </a:t>
            </a:r>
            <a:endParaRPr lang="en-AU" sz="2400" dirty="0">
              <a:solidFill>
                <a:schemeClr val="bg1"/>
              </a:solidFill>
              <a:effectLst/>
              <a:latin typeface="+mj-lt"/>
              <a:ea typeface="Times New Roman" panose="02020603050405020304" pitchFamily="18" charset="0"/>
            </a:endParaRPr>
          </a:p>
          <a:p>
            <a:pPr>
              <a:lnSpc>
                <a:spcPct val="105000"/>
              </a:lnSpc>
              <a:buNone/>
              <a:tabLst>
                <a:tab pos="127000" algn="r"/>
                <a:tab pos="254000" algn="l"/>
              </a:tabLst>
            </a:pPr>
            <a:r>
              <a:rPr lang="en-US" sz="2400" dirty="0">
                <a:solidFill>
                  <a:schemeClr val="bg1"/>
                </a:solidFill>
                <a:effectLst/>
                <a:latin typeface="+mj-lt"/>
                <a:ea typeface="Times New Roman" panose="02020603050405020304" pitchFamily="18" charset="0"/>
              </a:rPr>
              <a:t>and the government shall be upon his shoulder, </a:t>
            </a:r>
            <a:endParaRPr lang="en-AU" sz="2400" dirty="0">
              <a:solidFill>
                <a:schemeClr val="bg1"/>
              </a:solidFill>
              <a:effectLst/>
              <a:latin typeface="+mj-lt"/>
              <a:ea typeface="Times New Roman" panose="02020603050405020304" pitchFamily="18" charset="0"/>
            </a:endParaRPr>
          </a:p>
          <a:p>
            <a:pPr>
              <a:lnSpc>
                <a:spcPct val="105000"/>
              </a:lnSpc>
              <a:buNone/>
            </a:pPr>
            <a:r>
              <a:rPr lang="en-US" sz="2400" dirty="0">
                <a:solidFill>
                  <a:schemeClr val="bg1"/>
                </a:solidFill>
                <a:effectLst/>
                <a:latin typeface="+mj-lt"/>
                <a:ea typeface="Times New Roman" panose="02020603050405020304" pitchFamily="18" charset="0"/>
              </a:rPr>
              <a:t>and his name shall be called </a:t>
            </a:r>
            <a:endParaRPr lang="en-AU" sz="2400" dirty="0">
              <a:solidFill>
                <a:schemeClr val="bg1"/>
              </a:solidFill>
              <a:effectLst/>
              <a:latin typeface="+mj-lt"/>
              <a:ea typeface="Times New Roman" panose="02020603050405020304" pitchFamily="18" charset="0"/>
            </a:endParaRPr>
          </a:p>
          <a:p>
            <a:pPr>
              <a:lnSpc>
                <a:spcPct val="105000"/>
              </a:lnSpc>
              <a:buNone/>
              <a:tabLst>
                <a:tab pos="127000" algn="r"/>
                <a:tab pos="254000" algn="l"/>
              </a:tabLst>
            </a:pPr>
            <a:r>
              <a:rPr lang="en-US" sz="2400" dirty="0">
                <a:solidFill>
                  <a:schemeClr val="bg1"/>
                </a:solidFill>
                <a:effectLst/>
                <a:latin typeface="+mj-lt"/>
                <a:ea typeface="Times New Roman" panose="02020603050405020304" pitchFamily="18" charset="0"/>
              </a:rPr>
              <a:t>Wonderful Counselor, Mighty God, </a:t>
            </a:r>
            <a:endParaRPr lang="en-AU" sz="2400" dirty="0">
              <a:solidFill>
                <a:schemeClr val="bg1"/>
              </a:solidFill>
              <a:effectLst/>
              <a:latin typeface="+mj-lt"/>
              <a:ea typeface="Times New Roman" panose="02020603050405020304" pitchFamily="18" charset="0"/>
            </a:endParaRPr>
          </a:p>
          <a:p>
            <a:pPr>
              <a:lnSpc>
                <a:spcPct val="105000"/>
              </a:lnSpc>
              <a:buNone/>
            </a:pPr>
            <a:r>
              <a:rPr lang="en-US" sz="2400" dirty="0">
                <a:solidFill>
                  <a:schemeClr val="bg1"/>
                </a:solidFill>
                <a:effectLst/>
                <a:latin typeface="+mj-lt"/>
                <a:ea typeface="Times New Roman" panose="02020603050405020304" pitchFamily="18" charset="0"/>
              </a:rPr>
              <a:t>Everlasting Father, Prince of Peace. </a:t>
            </a:r>
            <a:endParaRPr lang="en-AU" sz="2400" dirty="0">
              <a:solidFill>
                <a:schemeClr val="bg1"/>
              </a:solidFill>
              <a:effectLst/>
              <a:latin typeface="+mj-lt"/>
              <a:ea typeface="Times New Roman" panose="02020603050405020304" pitchFamily="18" charset="0"/>
            </a:endParaRPr>
          </a:p>
          <a:p>
            <a:pPr>
              <a:lnSpc>
                <a:spcPct val="105000"/>
              </a:lnSpc>
              <a:buNone/>
            </a:pPr>
            <a:r>
              <a:rPr lang="en-US" sz="2400" dirty="0">
                <a:solidFill>
                  <a:schemeClr val="bg1"/>
                </a:solidFill>
                <a:effectLst/>
                <a:latin typeface="+mj-lt"/>
                <a:ea typeface="Times New Roman" panose="02020603050405020304" pitchFamily="18" charset="0"/>
              </a:rPr>
              <a:t> </a:t>
            </a:r>
            <a:endParaRPr lang="en-AU" sz="2400" dirty="0">
              <a:solidFill>
                <a:schemeClr val="bg1"/>
              </a:solidFill>
              <a:effectLst/>
              <a:latin typeface="+mj-lt"/>
              <a:ea typeface="Times New Roman" panose="02020603050405020304" pitchFamily="18" charset="0"/>
            </a:endParaRPr>
          </a:p>
          <a:p>
            <a:pPr>
              <a:lnSpc>
                <a:spcPct val="105000"/>
              </a:lnSpc>
              <a:buNone/>
              <a:tabLst>
                <a:tab pos="127000" algn="r"/>
                <a:tab pos="254000" algn="l"/>
              </a:tabLst>
            </a:pPr>
            <a:r>
              <a:rPr lang="en-US" sz="2400" b="1" baseline="30000" dirty="0">
                <a:solidFill>
                  <a:schemeClr val="bg1"/>
                </a:solidFill>
                <a:effectLst/>
                <a:latin typeface="+mj-lt"/>
                <a:ea typeface="Times New Roman" panose="02020603050405020304" pitchFamily="18" charset="0"/>
              </a:rPr>
              <a:t>7 </a:t>
            </a:r>
            <a:r>
              <a:rPr lang="en-US" sz="2400" dirty="0">
                <a:solidFill>
                  <a:schemeClr val="bg1"/>
                </a:solidFill>
                <a:effectLst/>
                <a:latin typeface="+mj-lt"/>
                <a:ea typeface="Times New Roman" panose="02020603050405020304" pitchFamily="18" charset="0"/>
              </a:rPr>
              <a:t>Of the increase of his government and of peace </a:t>
            </a:r>
            <a:endParaRPr lang="en-AU" sz="2400" dirty="0">
              <a:solidFill>
                <a:schemeClr val="bg1"/>
              </a:solidFill>
              <a:effectLst/>
              <a:latin typeface="+mj-lt"/>
              <a:ea typeface="Times New Roman" panose="02020603050405020304" pitchFamily="18" charset="0"/>
            </a:endParaRPr>
          </a:p>
          <a:p>
            <a:pPr>
              <a:lnSpc>
                <a:spcPct val="105000"/>
              </a:lnSpc>
              <a:buNone/>
            </a:pPr>
            <a:r>
              <a:rPr lang="en-US" sz="2400" dirty="0">
                <a:solidFill>
                  <a:schemeClr val="bg1"/>
                </a:solidFill>
                <a:effectLst/>
                <a:latin typeface="+mj-lt"/>
                <a:ea typeface="Times New Roman" panose="02020603050405020304" pitchFamily="18" charset="0"/>
              </a:rPr>
              <a:t>there will be no end, </a:t>
            </a:r>
            <a:endParaRPr lang="en-AU" sz="2400" dirty="0">
              <a:solidFill>
                <a:schemeClr val="bg1"/>
              </a:solidFill>
              <a:effectLst/>
              <a:latin typeface="+mj-lt"/>
              <a:ea typeface="Times New Roman" panose="02020603050405020304" pitchFamily="18" charset="0"/>
            </a:endParaRPr>
          </a:p>
          <a:p>
            <a:pPr>
              <a:lnSpc>
                <a:spcPct val="105000"/>
              </a:lnSpc>
              <a:buNone/>
              <a:tabLst>
                <a:tab pos="127000" algn="r"/>
                <a:tab pos="254000" algn="l"/>
              </a:tabLst>
            </a:pPr>
            <a:r>
              <a:rPr lang="en-US" sz="2400" dirty="0">
                <a:solidFill>
                  <a:schemeClr val="bg1"/>
                </a:solidFill>
                <a:effectLst/>
                <a:latin typeface="+mj-lt"/>
                <a:ea typeface="Times New Roman" panose="02020603050405020304" pitchFamily="18" charset="0"/>
              </a:rPr>
              <a:t>on the throne of David and over his kingdom, </a:t>
            </a:r>
            <a:endParaRPr lang="en-AU" sz="2400" dirty="0">
              <a:solidFill>
                <a:schemeClr val="bg1"/>
              </a:solidFill>
              <a:effectLst/>
              <a:latin typeface="+mj-lt"/>
              <a:ea typeface="Times New Roman" panose="02020603050405020304" pitchFamily="18" charset="0"/>
            </a:endParaRPr>
          </a:p>
          <a:p>
            <a:pPr>
              <a:lnSpc>
                <a:spcPct val="105000"/>
              </a:lnSpc>
              <a:buNone/>
            </a:pPr>
            <a:r>
              <a:rPr lang="en-US" sz="2400" dirty="0">
                <a:solidFill>
                  <a:schemeClr val="bg1"/>
                </a:solidFill>
                <a:effectLst/>
                <a:latin typeface="+mj-lt"/>
                <a:ea typeface="Times New Roman" panose="02020603050405020304" pitchFamily="18" charset="0"/>
              </a:rPr>
              <a:t>to establish it and to uphold it </a:t>
            </a:r>
            <a:endParaRPr lang="en-AU" sz="2400" dirty="0">
              <a:solidFill>
                <a:schemeClr val="bg1"/>
              </a:solidFill>
              <a:effectLst/>
              <a:latin typeface="+mj-lt"/>
              <a:ea typeface="Times New Roman" panose="02020603050405020304" pitchFamily="18" charset="0"/>
            </a:endParaRPr>
          </a:p>
          <a:p>
            <a:pPr>
              <a:lnSpc>
                <a:spcPct val="105000"/>
              </a:lnSpc>
              <a:buNone/>
              <a:tabLst>
                <a:tab pos="127000" algn="r"/>
                <a:tab pos="254000" algn="l"/>
              </a:tabLst>
            </a:pPr>
            <a:r>
              <a:rPr lang="en-US" sz="2400" dirty="0">
                <a:solidFill>
                  <a:schemeClr val="bg1"/>
                </a:solidFill>
                <a:effectLst/>
                <a:latin typeface="+mj-lt"/>
                <a:ea typeface="Times New Roman" panose="02020603050405020304" pitchFamily="18" charset="0"/>
              </a:rPr>
              <a:t>with justice and with righteousness </a:t>
            </a:r>
            <a:endParaRPr lang="en-AU" sz="2400" dirty="0">
              <a:solidFill>
                <a:schemeClr val="bg1"/>
              </a:solidFill>
              <a:effectLst/>
              <a:latin typeface="+mj-lt"/>
              <a:ea typeface="Times New Roman" panose="02020603050405020304" pitchFamily="18" charset="0"/>
            </a:endParaRPr>
          </a:p>
          <a:p>
            <a:pPr>
              <a:lnSpc>
                <a:spcPct val="105000"/>
              </a:lnSpc>
              <a:buNone/>
            </a:pPr>
            <a:r>
              <a:rPr lang="en-US" sz="2400" dirty="0">
                <a:solidFill>
                  <a:schemeClr val="bg1"/>
                </a:solidFill>
                <a:effectLst/>
                <a:latin typeface="+mj-lt"/>
                <a:ea typeface="Times New Roman" panose="02020603050405020304" pitchFamily="18" charset="0"/>
              </a:rPr>
              <a:t>from this time forth and forevermore. </a:t>
            </a:r>
            <a:endParaRPr lang="en-AU" sz="2400" dirty="0">
              <a:solidFill>
                <a:schemeClr val="bg1"/>
              </a:solidFill>
              <a:effectLst/>
              <a:latin typeface="+mj-lt"/>
              <a:ea typeface="Times New Roman" panose="02020603050405020304" pitchFamily="18" charset="0"/>
            </a:endParaRPr>
          </a:p>
          <a:p>
            <a:pPr>
              <a:lnSpc>
                <a:spcPct val="105000"/>
              </a:lnSpc>
              <a:buNone/>
            </a:pPr>
            <a:r>
              <a:rPr lang="en-US" sz="2400" kern="0" dirty="0">
                <a:solidFill>
                  <a:schemeClr val="bg1"/>
                </a:solidFill>
                <a:effectLst/>
                <a:latin typeface="+mj-lt"/>
                <a:ea typeface="Times New Roman" panose="02020603050405020304" pitchFamily="18" charset="0"/>
              </a:rPr>
              <a:t>The zeal of the </a:t>
            </a:r>
            <a:r>
              <a:rPr lang="en-US" sz="2400" kern="0" cap="small" dirty="0">
                <a:solidFill>
                  <a:schemeClr val="bg1"/>
                </a:solidFill>
                <a:effectLst/>
                <a:latin typeface="+mj-lt"/>
                <a:ea typeface="Times New Roman" panose="02020603050405020304" pitchFamily="18" charset="0"/>
              </a:rPr>
              <a:t>Lord</a:t>
            </a:r>
            <a:r>
              <a:rPr lang="en-US" sz="2400" kern="0" dirty="0">
                <a:solidFill>
                  <a:schemeClr val="bg1"/>
                </a:solidFill>
                <a:effectLst/>
                <a:latin typeface="+mj-lt"/>
                <a:ea typeface="Times New Roman" panose="02020603050405020304" pitchFamily="18" charset="0"/>
              </a:rPr>
              <a:t> of hosts will do this.</a:t>
            </a:r>
            <a:r>
              <a:rPr lang="en-AU" sz="2400" dirty="0">
                <a:solidFill>
                  <a:schemeClr val="bg1"/>
                </a:solidFill>
                <a:effectLst/>
                <a:latin typeface="+mj-lt"/>
              </a:rPr>
              <a:t> </a:t>
            </a:r>
            <a:r>
              <a:rPr lang="en-AU" sz="2400" dirty="0">
                <a:solidFill>
                  <a:schemeClr val="bg1"/>
                </a:solidFill>
                <a:latin typeface="+mj-lt"/>
              </a:rPr>
              <a:t>  </a:t>
            </a:r>
            <a:endParaRPr lang="en-AU" sz="2400" dirty="0">
              <a:solidFill>
                <a:schemeClr val="bg1"/>
              </a:solidFill>
              <a:effectLst/>
              <a:latin typeface="+mj-lt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116845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2DA048A-7DBC-C32E-8A53-21311550EB0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C6C7DA0D-537D-D3CE-2BD2-40560983F593}"/>
              </a:ext>
            </a:extLst>
          </p:cNvPr>
          <p:cNvSpPr txBox="1"/>
          <p:nvPr/>
        </p:nvSpPr>
        <p:spPr>
          <a:xfrm>
            <a:off x="11150" y="-18724"/>
            <a:ext cx="9144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defRPr/>
            </a:pPr>
            <a:r>
              <a:rPr lang="en-AU" sz="24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“Now”, but The “Not Yet”</a:t>
            </a:r>
            <a:endParaRPr lang="en-AU" sz="2400" dirty="0">
              <a:solidFill>
                <a:srgbClr val="FFFF00"/>
              </a:solidFill>
              <a:cs typeface="Times New Roman" panose="02020603050405020304" pitchFamily="18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ABCDDF82-6905-4B34-2598-221AEE3D48DF}"/>
              </a:ext>
            </a:extLst>
          </p:cNvPr>
          <p:cNvSpPr txBox="1"/>
          <p:nvPr/>
        </p:nvSpPr>
        <p:spPr>
          <a:xfrm>
            <a:off x="11150" y="1106478"/>
            <a:ext cx="347360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lang="en-AU" sz="2000" dirty="0">
                <a:solidFill>
                  <a:srgbClr val="FFFC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“Faith” is more than believing.  </a:t>
            </a:r>
            <a:endParaRPr lang="en-AU" sz="2000" dirty="0">
              <a:solidFill>
                <a:srgbClr val="FFFC00"/>
              </a:solidFill>
              <a:cs typeface="Times New Roman" panose="02020603050405020304" pitchFamily="18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85FE49E1-6D70-A1A5-42AD-AD71F2378912}"/>
              </a:ext>
            </a:extLst>
          </p:cNvPr>
          <p:cNvSpPr txBox="1"/>
          <p:nvPr/>
        </p:nvSpPr>
        <p:spPr>
          <a:xfrm>
            <a:off x="189573" y="320739"/>
            <a:ext cx="894327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0975" lvl="0" indent="-180975">
              <a:buFont typeface="Arial" panose="020B0604020202020204" pitchFamily="34" charset="0"/>
              <a:buChar char="•"/>
              <a:defRPr/>
            </a:pPr>
            <a:r>
              <a:rPr lang="en-AU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Saviour has been born,,,  But He is coming again.</a:t>
            </a:r>
          </a:p>
          <a:p>
            <a:pPr marL="180975" lvl="0" indent="-180975">
              <a:buFont typeface="Arial" panose="020B0604020202020204" pitchFamily="34" charset="0"/>
              <a:buChar char="•"/>
              <a:defRPr/>
            </a:pPr>
            <a:r>
              <a:rPr lang="en-AU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 longer “a babe in a manger”, but the Righteous King who comes to save &amp; to judge.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3A341953-9D51-3EE8-3186-D97D7E70AE5E}"/>
              </a:ext>
            </a:extLst>
          </p:cNvPr>
          <p:cNvSpPr txBox="1"/>
          <p:nvPr/>
        </p:nvSpPr>
        <p:spPr>
          <a:xfrm>
            <a:off x="200725" y="1424710"/>
            <a:ext cx="894327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0975" lvl="0" indent="-180975">
              <a:buFont typeface="Arial" panose="020B0604020202020204" pitchFamily="34" charset="0"/>
              <a:buChar char="•"/>
              <a:defRPr/>
            </a:pPr>
            <a:r>
              <a:rPr lang="en-AU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What we believe “about” Jesus, has to become real to us.</a:t>
            </a:r>
          </a:p>
          <a:p>
            <a:pPr marL="742950" lvl="1" indent="-285750">
              <a:buSzPct val="50000"/>
              <a:buFont typeface="Courier New" panose="02070309020205020404" pitchFamily="49" charset="0"/>
              <a:buChar char="o"/>
              <a:defRPr/>
            </a:pPr>
            <a:r>
              <a:rPr lang="en-AU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Our trust and hope are in Him;</a:t>
            </a:r>
          </a:p>
          <a:p>
            <a:pPr marL="742950" lvl="1" indent="-285750">
              <a:buSzPct val="50000"/>
              <a:buFont typeface="Courier New" panose="02070309020205020404" pitchFamily="49" charset="0"/>
              <a:buChar char="o"/>
              <a:defRPr/>
            </a:pPr>
            <a:r>
              <a:rPr lang="en-AU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Our whole selves surrendered to Him;</a:t>
            </a:r>
          </a:p>
          <a:p>
            <a:pPr marL="742950" lvl="1" indent="-285750">
              <a:buSzPct val="50000"/>
              <a:buFont typeface="Courier New" panose="02070309020205020404" pitchFamily="49" charset="0"/>
              <a:buChar char="o"/>
              <a:defRPr/>
            </a:pPr>
            <a:r>
              <a:rPr lang="en-AU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 live for Him &amp; Die for Him.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CF7222B9-636B-BA7E-14F3-5EEE40425FA1}"/>
              </a:ext>
            </a:extLst>
          </p:cNvPr>
          <p:cNvSpPr txBox="1"/>
          <p:nvPr/>
        </p:nvSpPr>
        <p:spPr>
          <a:xfrm>
            <a:off x="5574" y="2851644"/>
            <a:ext cx="722599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lang="en-AU" sz="2000" dirty="0">
                <a:solidFill>
                  <a:srgbClr val="FFFC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Genuine faith will praise Him before the Earth</a:t>
            </a:r>
            <a:endParaRPr lang="en-AU" sz="2000" dirty="0">
              <a:solidFill>
                <a:srgbClr val="FFFC00"/>
              </a:solidFill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970670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2" grpId="0" uiExpand="1" build="p"/>
      <p:bldP spid="11" grpId="0"/>
      <p:bldP spid="1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75E55F3-3308-0C87-F46E-E8F6AC1B366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F777B878-990A-FDB1-F532-B6383AB40F5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82163"/>
            <a:ext cx="9144000" cy="51125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4400" b="0" i="0" u="none" strike="noStrike" kern="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Isaiah  9:2-7</a:t>
            </a:r>
          </a:p>
          <a:p>
            <a:pPr algn="ctr" defTabSz="914400" fontAlgn="base">
              <a:spcBef>
                <a:spcPct val="20000"/>
              </a:spcBef>
              <a:spcAft>
                <a:spcPct val="0"/>
              </a:spcAft>
              <a:defRPr/>
            </a:pPr>
            <a:r>
              <a:rPr lang="en-US" sz="4400" kern="0" dirty="0">
                <a:solidFill>
                  <a:srgbClr val="FFFF00"/>
                </a:solidFill>
                <a:latin typeface="Times New Roman" panose="02020603050405020304" pitchFamily="18" charset="0"/>
              </a:rPr>
              <a:t>Psalm  96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4400" b="0" i="0" u="none" strike="noStrike" kern="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1" u="none" strike="noStrike" kern="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(English Standard Version)</a:t>
            </a:r>
          </a:p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3 Slides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4400" b="0" i="0" u="none" strike="noStrike" kern="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AU" sz="4400" b="0" i="0" u="none" strike="noStrike" kern="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AU" sz="4400" b="0" i="0" u="none" strike="noStrike" kern="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AU" sz="4400" b="0" i="0" u="none" strike="noStrike" kern="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723636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BCA5CEE-3C59-8BA5-A4E5-709F25BAF12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4">
            <a:extLst>
              <a:ext uri="{FF2B5EF4-FFF2-40B4-BE49-F238E27FC236}">
                <a16:creationId xmlns:a16="http://schemas.microsoft.com/office/drawing/2014/main" id="{4E28694E-29CC-3625-8F8B-F8D0D887E3F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444" y="0"/>
            <a:ext cx="9144000" cy="50937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r>
              <a:rPr lang="en-US" sz="2500" b="1" dirty="0">
                <a:solidFill>
                  <a:schemeClr val="bg1"/>
                </a:solidFill>
                <a:latin typeface="+mj-lt"/>
              </a:rPr>
              <a:t>96 </a:t>
            </a:r>
            <a:r>
              <a:rPr lang="en-US" sz="2500" dirty="0">
                <a:solidFill>
                  <a:schemeClr val="bg1"/>
                </a:solidFill>
                <a:latin typeface="+mj-lt"/>
              </a:rPr>
              <a:t>Oh sing to the </a:t>
            </a:r>
            <a:r>
              <a:rPr lang="en-US" sz="2500" cap="small" dirty="0">
                <a:solidFill>
                  <a:schemeClr val="bg1"/>
                </a:solidFill>
                <a:latin typeface="+mj-lt"/>
              </a:rPr>
              <a:t>Lord</a:t>
            </a:r>
            <a:r>
              <a:rPr lang="en-US" sz="2500" dirty="0">
                <a:solidFill>
                  <a:schemeClr val="bg1"/>
                </a:solidFill>
                <a:latin typeface="+mj-lt"/>
              </a:rPr>
              <a:t> a new song; </a:t>
            </a:r>
            <a:endParaRPr lang="en-AU" sz="2500" dirty="0">
              <a:solidFill>
                <a:schemeClr val="bg1"/>
              </a:solidFill>
              <a:latin typeface="+mj-lt"/>
            </a:endParaRPr>
          </a:p>
          <a:p>
            <a:r>
              <a:rPr lang="en-US" sz="2500" dirty="0">
                <a:solidFill>
                  <a:schemeClr val="bg1"/>
                </a:solidFill>
                <a:latin typeface="+mj-lt"/>
              </a:rPr>
              <a:t>sing to the </a:t>
            </a:r>
            <a:r>
              <a:rPr lang="en-US" sz="2500" cap="small" dirty="0">
                <a:solidFill>
                  <a:schemeClr val="bg1"/>
                </a:solidFill>
                <a:latin typeface="+mj-lt"/>
              </a:rPr>
              <a:t>Lord</a:t>
            </a:r>
            <a:r>
              <a:rPr lang="en-US" sz="2500" dirty="0">
                <a:solidFill>
                  <a:schemeClr val="bg1"/>
                </a:solidFill>
                <a:latin typeface="+mj-lt"/>
              </a:rPr>
              <a:t>, all the earth! </a:t>
            </a:r>
            <a:endParaRPr lang="en-AU" sz="2500" dirty="0">
              <a:solidFill>
                <a:schemeClr val="bg1"/>
              </a:solidFill>
              <a:latin typeface="+mj-lt"/>
            </a:endParaRPr>
          </a:p>
          <a:p>
            <a:r>
              <a:rPr lang="en-US" sz="2500" dirty="0">
                <a:solidFill>
                  <a:schemeClr val="bg1"/>
                </a:solidFill>
                <a:latin typeface="+mj-lt"/>
              </a:rPr>
              <a:t> </a:t>
            </a:r>
            <a:endParaRPr lang="en-AU" sz="2500" dirty="0">
              <a:solidFill>
                <a:schemeClr val="bg1"/>
              </a:solidFill>
              <a:latin typeface="+mj-lt"/>
            </a:endParaRPr>
          </a:p>
          <a:p>
            <a:r>
              <a:rPr lang="en-US" sz="2500" b="1" baseline="30000" dirty="0">
                <a:solidFill>
                  <a:schemeClr val="bg1"/>
                </a:solidFill>
                <a:latin typeface="+mj-lt"/>
              </a:rPr>
              <a:t>2 </a:t>
            </a:r>
            <a:r>
              <a:rPr lang="en-US" sz="2500" dirty="0">
                <a:solidFill>
                  <a:schemeClr val="bg1"/>
                </a:solidFill>
                <a:latin typeface="+mj-lt"/>
              </a:rPr>
              <a:t>Sing to the </a:t>
            </a:r>
            <a:r>
              <a:rPr lang="en-US" sz="2500" cap="small" dirty="0">
                <a:solidFill>
                  <a:schemeClr val="bg1"/>
                </a:solidFill>
                <a:latin typeface="+mj-lt"/>
              </a:rPr>
              <a:t>Lord</a:t>
            </a:r>
            <a:r>
              <a:rPr lang="en-US" sz="2500" dirty="0">
                <a:solidFill>
                  <a:schemeClr val="bg1"/>
                </a:solidFill>
                <a:latin typeface="+mj-lt"/>
              </a:rPr>
              <a:t>, bless his name; </a:t>
            </a:r>
            <a:endParaRPr lang="en-AU" sz="2500" dirty="0">
              <a:solidFill>
                <a:schemeClr val="bg1"/>
              </a:solidFill>
              <a:latin typeface="+mj-lt"/>
            </a:endParaRPr>
          </a:p>
          <a:p>
            <a:r>
              <a:rPr lang="en-US" sz="2500" dirty="0">
                <a:solidFill>
                  <a:schemeClr val="bg1"/>
                </a:solidFill>
                <a:latin typeface="+mj-lt"/>
              </a:rPr>
              <a:t>tell of his salvation from day to day. </a:t>
            </a:r>
            <a:endParaRPr lang="en-AU" sz="2500" dirty="0">
              <a:solidFill>
                <a:schemeClr val="bg1"/>
              </a:solidFill>
              <a:latin typeface="+mj-lt"/>
            </a:endParaRPr>
          </a:p>
          <a:p>
            <a:r>
              <a:rPr lang="en-US" sz="2500" b="1" baseline="30000" dirty="0">
                <a:solidFill>
                  <a:schemeClr val="bg1"/>
                </a:solidFill>
                <a:latin typeface="+mj-lt"/>
              </a:rPr>
              <a:t>3 </a:t>
            </a:r>
            <a:r>
              <a:rPr lang="en-US" sz="2500" dirty="0">
                <a:solidFill>
                  <a:schemeClr val="bg1"/>
                </a:solidFill>
                <a:latin typeface="+mj-lt"/>
              </a:rPr>
              <a:t>Declare his glory among the nations, </a:t>
            </a:r>
            <a:endParaRPr lang="en-AU" sz="2500" dirty="0">
              <a:solidFill>
                <a:schemeClr val="bg1"/>
              </a:solidFill>
              <a:latin typeface="+mj-lt"/>
            </a:endParaRPr>
          </a:p>
          <a:p>
            <a:r>
              <a:rPr lang="en-US" sz="2500" dirty="0">
                <a:solidFill>
                  <a:schemeClr val="bg1"/>
                </a:solidFill>
                <a:latin typeface="+mj-lt"/>
              </a:rPr>
              <a:t>his marvelous works among all the peoples! </a:t>
            </a:r>
            <a:endParaRPr lang="en-AU" sz="2500" dirty="0">
              <a:solidFill>
                <a:schemeClr val="bg1"/>
              </a:solidFill>
              <a:latin typeface="+mj-lt"/>
            </a:endParaRPr>
          </a:p>
          <a:p>
            <a:r>
              <a:rPr lang="en-US" sz="2500" b="1" baseline="30000" dirty="0">
                <a:solidFill>
                  <a:schemeClr val="bg1"/>
                </a:solidFill>
                <a:latin typeface="+mj-lt"/>
              </a:rPr>
              <a:t>4 </a:t>
            </a:r>
            <a:r>
              <a:rPr lang="en-US" sz="2500" dirty="0">
                <a:solidFill>
                  <a:schemeClr val="bg1"/>
                </a:solidFill>
                <a:latin typeface="+mj-lt"/>
              </a:rPr>
              <a:t>For great is the </a:t>
            </a:r>
            <a:r>
              <a:rPr lang="en-US" sz="2500" cap="small" dirty="0">
                <a:solidFill>
                  <a:schemeClr val="bg1"/>
                </a:solidFill>
                <a:latin typeface="+mj-lt"/>
              </a:rPr>
              <a:t>Lord</a:t>
            </a:r>
            <a:r>
              <a:rPr lang="en-US" sz="2500" dirty="0">
                <a:solidFill>
                  <a:schemeClr val="bg1"/>
                </a:solidFill>
                <a:latin typeface="+mj-lt"/>
              </a:rPr>
              <a:t>, and greatly to be praised; </a:t>
            </a:r>
            <a:endParaRPr lang="en-AU" sz="2500" dirty="0">
              <a:solidFill>
                <a:schemeClr val="bg1"/>
              </a:solidFill>
              <a:latin typeface="+mj-lt"/>
            </a:endParaRPr>
          </a:p>
          <a:p>
            <a:r>
              <a:rPr lang="en-US" sz="2500" dirty="0">
                <a:solidFill>
                  <a:schemeClr val="bg1"/>
                </a:solidFill>
                <a:latin typeface="+mj-lt"/>
              </a:rPr>
              <a:t>he is to be feared above all gods. </a:t>
            </a:r>
            <a:endParaRPr lang="en-AU" sz="2500" dirty="0">
              <a:solidFill>
                <a:schemeClr val="bg1"/>
              </a:solidFill>
              <a:latin typeface="+mj-lt"/>
            </a:endParaRPr>
          </a:p>
          <a:p>
            <a:r>
              <a:rPr lang="en-US" sz="2500" b="1" baseline="30000" dirty="0">
                <a:solidFill>
                  <a:schemeClr val="bg1"/>
                </a:solidFill>
                <a:latin typeface="+mj-lt"/>
              </a:rPr>
              <a:t>5 </a:t>
            </a:r>
            <a:r>
              <a:rPr lang="en-US" sz="2500" dirty="0">
                <a:solidFill>
                  <a:schemeClr val="bg1"/>
                </a:solidFill>
                <a:latin typeface="+mj-lt"/>
              </a:rPr>
              <a:t>For all the gods of the peoples are worthless idols, </a:t>
            </a:r>
            <a:endParaRPr lang="en-AU" sz="2500" dirty="0">
              <a:solidFill>
                <a:schemeClr val="bg1"/>
              </a:solidFill>
              <a:latin typeface="+mj-lt"/>
            </a:endParaRPr>
          </a:p>
          <a:p>
            <a:r>
              <a:rPr lang="en-US" sz="2500" dirty="0">
                <a:solidFill>
                  <a:schemeClr val="bg1"/>
                </a:solidFill>
                <a:latin typeface="+mj-lt"/>
              </a:rPr>
              <a:t>but the </a:t>
            </a:r>
            <a:r>
              <a:rPr lang="en-US" sz="2500" cap="small" dirty="0">
                <a:solidFill>
                  <a:schemeClr val="bg1"/>
                </a:solidFill>
                <a:latin typeface="+mj-lt"/>
              </a:rPr>
              <a:t>Lord</a:t>
            </a:r>
            <a:r>
              <a:rPr lang="en-US" sz="2500" dirty="0">
                <a:solidFill>
                  <a:schemeClr val="bg1"/>
                </a:solidFill>
                <a:latin typeface="+mj-lt"/>
              </a:rPr>
              <a:t> made the heavens. </a:t>
            </a:r>
            <a:endParaRPr lang="en-AU" sz="2500" dirty="0">
              <a:solidFill>
                <a:schemeClr val="bg1"/>
              </a:solidFill>
              <a:latin typeface="+mj-lt"/>
            </a:endParaRPr>
          </a:p>
          <a:p>
            <a:r>
              <a:rPr lang="en-US" sz="2500" b="1" baseline="30000" dirty="0">
                <a:solidFill>
                  <a:schemeClr val="bg1"/>
                </a:solidFill>
                <a:latin typeface="+mj-lt"/>
              </a:rPr>
              <a:t>6 </a:t>
            </a:r>
            <a:r>
              <a:rPr lang="en-US" sz="2500" dirty="0">
                <a:solidFill>
                  <a:schemeClr val="bg1"/>
                </a:solidFill>
                <a:latin typeface="+mj-lt"/>
              </a:rPr>
              <a:t>Splendor and majesty are before him; </a:t>
            </a:r>
            <a:endParaRPr lang="en-AU" sz="2500" dirty="0">
              <a:solidFill>
                <a:schemeClr val="bg1"/>
              </a:solidFill>
              <a:latin typeface="+mj-lt"/>
            </a:endParaRPr>
          </a:p>
          <a:p>
            <a:r>
              <a:rPr lang="en-US" sz="2500" dirty="0">
                <a:solidFill>
                  <a:schemeClr val="bg1"/>
                </a:solidFill>
                <a:latin typeface="+mj-lt"/>
              </a:rPr>
              <a:t>strength and beauty are in his sanctuary.</a:t>
            </a:r>
            <a:r>
              <a:rPr lang="en-AU" sz="2500" dirty="0">
                <a:solidFill>
                  <a:schemeClr val="bg1"/>
                </a:solidFill>
                <a:latin typeface="+mj-lt"/>
              </a:rPr>
              <a:t> </a:t>
            </a:r>
            <a:endParaRPr kumimoji="0" lang="en-AU" sz="25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  <a:ea typeface="Times New Roman" panose="02020603050405020304" pitchFamily="18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6280035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4D1E3D8-2BAC-8106-8A50-164A4DF8B1F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4">
            <a:extLst>
              <a:ext uri="{FF2B5EF4-FFF2-40B4-BE49-F238E27FC236}">
                <a16:creationId xmlns:a16="http://schemas.microsoft.com/office/drawing/2014/main" id="{561AD119-FD80-926E-59B4-ACD76F10A13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444" y="0"/>
            <a:ext cx="9144000" cy="39451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>
              <a:lnSpc>
                <a:spcPct val="105000"/>
              </a:lnSpc>
              <a:buNone/>
              <a:tabLst>
                <a:tab pos="127000" algn="r"/>
                <a:tab pos="254000" algn="l"/>
              </a:tabLst>
            </a:pPr>
            <a:r>
              <a:rPr lang="en-US" sz="2400" b="1" baseline="300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7 </a:t>
            </a:r>
            <a:r>
              <a:rPr lang="en-US" sz="2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Ascribe to the </a:t>
            </a:r>
            <a:r>
              <a:rPr lang="en-US" sz="2400" cap="small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Lord</a:t>
            </a:r>
            <a:r>
              <a:rPr lang="en-US" sz="2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O families of the peoples, </a:t>
            </a:r>
            <a:endParaRPr lang="en-AU" sz="2400" dirty="0">
              <a:solidFill>
                <a:schemeClr val="bg1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>
              <a:lnSpc>
                <a:spcPct val="105000"/>
              </a:lnSpc>
              <a:buNone/>
            </a:pPr>
            <a:r>
              <a:rPr lang="en-US" sz="2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ascribe to the </a:t>
            </a:r>
            <a:r>
              <a:rPr lang="en-US" sz="2400" cap="small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Lord</a:t>
            </a:r>
            <a:r>
              <a:rPr lang="en-US" sz="2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glory and strength! </a:t>
            </a:r>
            <a:endParaRPr lang="en-AU" sz="2400" dirty="0">
              <a:solidFill>
                <a:schemeClr val="bg1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>
              <a:lnSpc>
                <a:spcPct val="105000"/>
              </a:lnSpc>
              <a:buNone/>
              <a:tabLst>
                <a:tab pos="127000" algn="r"/>
                <a:tab pos="254000" algn="l"/>
              </a:tabLst>
            </a:pPr>
            <a:r>
              <a:rPr lang="en-US" sz="2400" b="1" baseline="300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8 </a:t>
            </a:r>
            <a:r>
              <a:rPr lang="en-US" sz="2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Ascribe to the </a:t>
            </a:r>
            <a:r>
              <a:rPr lang="en-US" sz="2400" cap="small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Lord</a:t>
            </a:r>
            <a:r>
              <a:rPr lang="en-US" sz="2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the glory due his name; </a:t>
            </a:r>
            <a:endParaRPr lang="en-AU" sz="2400" dirty="0">
              <a:solidFill>
                <a:schemeClr val="bg1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>
              <a:lnSpc>
                <a:spcPct val="105000"/>
              </a:lnSpc>
              <a:buNone/>
            </a:pPr>
            <a:r>
              <a:rPr lang="en-US" sz="2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bring an offering, and come into his courts! </a:t>
            </a:r>
            <a:endParaRPr lang="en-AU" sz="2400" dirty="0">
              <a:solidFill>
                <a:schemeClr val="bg1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>
              <a:lnSpc>
                <a:spcPct val="105000"/>
              </a:lnSpc>
              <a:buNone/>
              <a:tabLst>
                <a:tab pos="127000" algn="r"/>
                <a:tab pos="254000" algn="l"/>
              </a:tabLst>
            </a:pPr>
            <a:r>
              <a:rPr lang="en-US" sz="2400" b="1" baseline="300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9 </a:t>
            </a:r>
            <a:r>
              <a:rPr lang="en-US" sz="2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Worship the </a:t>
            </a:r>
            <a:r>
              <a:rPr lang="en-US" sz="2400" cap="small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Lord</a:t>
            </a:r>
            <a:r>
              <a:rPr lang="en-US" sz="2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in the splendor of holiness; </a:t>
            </a:r>
            <a:endParaRPr lang="en-AU" sz="2400" dirty="0">
              <a:solidFill>
                <a:schemeClr val="bg1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>
              <a:lnSpc>
                <a:spcPct val="105000"/>
              </a:lnSpc>
              <a:buNone/>
            </a:pPr>
            <a:r>
              <a:rPr lang="en-US" sz="2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tremble before him, all the earth! </a:t>
            </a:r>
            <a:endParaRPr lang="en-AU" sz="2400" dirty="0">
              <a:solidFill>
                <a:schemeClr val="bg1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>
              <a:lnSpc>
                <a:spcPct val="105000"/>
              </a:lnSpc>
              <a:buNone/>
            </a:pPr>
            <a:r>
              <a:rPr lang="en-US" sz="2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en-AU" sz="2400" dirty="0">
              <a:solidFill>
                <a:schemeClr val="bg1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>
              <a:lnSpc>
                <a:spcPct val="105000"/>
              </a:lnSpc>
              <a:buNone/>
              <a:tabLst>
                <a:tab pos="127000" algn="r"/>
                <a:tab pos="254000" algn="l"/>
              </a:tabLst>
            </a:pPr>
            <a:r>
              <a:rPr lang="en-US" sz="2400" b="1" baseline="300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10 </a:t>
            </a:r>
            <a:r>
              <a:rPr lang="en-US" sz="2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Say among the nations, “The </a:t>
            </a:r>
            <a:r>
              <a:rPr lang="en-US" sz="2400" cap="small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Lord</a:t>
            </a:r>
            <a:r>
              <a:rPr lang="en-US" sz="2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reigns! </a:t>
            </a:r>
            <a:endParaRPr lang="en-AU" sz="2400" dirty="0">
              <a:solidFill>
                <a:schemeClr val="bg1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>
              <a:lnSpc>
                <a:spcPct val="105000"/>
              </a:lnSpc>
              <a:buNone/>
            </a:pPr>
            <a:r>
              <a:rPr lang="en-US" sz="2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Yes, the world is established; it shall never be moved; </a:t>
            </a:r>
            <a:endParaRPr lang="en-AU" sz="2400" dirty="0">
              <a:solidFill>
                <a:schemeClr val="bg1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>
              <a:lnSpc>
                <a:spcPct val="105000"/>
              </a:lnSpc>
              <a:buNone/>
            </a:pPr>
            <a:r>
              <a:rPr lang="en-US" sz="2400" kern="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he will judge the peoples with equity.</a:t>
            </a:r>
            <a:r>
              <a:rPr lang="en-AU" sz="2400" dirty="0">
                <a:solidFill>
                  <a:schemeClr val="bg1"/>
                </a:solidFill>
                <a:effectLst/>
              </a:rPr>
              <a:t> </a:t>
            </a:r>
            <a:endParaRPr kumimoji="0" lang="en-AU" sz="24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Times New Roman" panose="02020603050405020304"/>
              <a:ea typeface="Times New Roman" panose="02020603050405020304" pitchFamily="18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5107846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FC5F4FC-73C6-7925-5814-5D84FCA8A0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4">
            <a:extLst>
              <a:ext uri="{FF2B5EF4-FFF2-40B4-BE49-F238E27FC236}">
                <a16:creationId xmlns:a16="http://schemas.microsoft.com/office/drawing/2014/main" id="{600F98C6-A17C-64D2-32E0-5A4D080EABC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444" y="0"/>
            <a:ext cx="9144000" cy="35394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r>
              <a:rPr lang="en-US" sz="2800" b="1" baseline="30000" dirty="0">
                <a:solidFill>
                  <a:schemeClr val="bg1"/>
                </a:solidFill>
                <a:latin typeface="+mj-lt"/>
              </a:rPr>
              <a:t>11 </a:t>
            </a:r>
            <a:r>
              <a:rPr lang="en-US" sz="2800" dirty="0">
                <a:solidFill>
                  <a:schemeClr val="bg1"/>
                </a:solidFill>
                <a:latin typeface="+mj-lt"/>
              </a:rPr>
              <a:t>Let the heavens be glad, and let the earth rejoice; </a:t>
            </a:r>
            <a:endParaRPr lang="en-AU" sz="2800" dirty="0">
              <a:solidFill>
                <a:schemeClr val="bg1"/>
              </a:solidFill>
              <a:latin typeface="+mj-lt"/>
            </a:endParaRPr>
          </a:p>
          <a:p>
            <a:r>
              <a:rPr lang="en-US" sz="2800" dirty="0">
                <a:solidFill>
                  <a:schemeClr val="bg1"/>
                </a:solidFill>
                <a:latin typeface="+mj-lt"/>
              </a:rPr>
              <a:t>let the sea roar, and all that fills it; </a:t>
            </a:r>
            <a:endParaRPr lang="en-AU" sz="2800" dirty="0">
              <a:solidFill>
                <a:schemeClr val="bg1"/>
              </a:solidFill>
              <a:latin typeface="+mj-lt"/>
            </a:endParaRPr>
          </a:p>
          <a:p>
            <a:r>
              <a:rPr lang="en-US" sz="2800" b="1" baseline="30000" dirty="0">
                <a:solidFill>
                  <a:schemeClr val="bg1"/>
                </a:solidFill>
                <a:latin typeface="+mj-lt"/>
              </a:rPr>
              <a:t>12 </a:t>
            </a:r>
            <a:r>
              <a:rPr lang="en-US" sz="2800" dirty="0">
                <a:solidFill>
                  <a:schemeClr val="bg1"/>
                </a:solidFill>
                <a:latin typeface="+mj-lt"/>
              </a:rPr>
              <a:t>let the field exult, and everything in it! </a:t>
            </a:r>
            <a:endParaRPr lang="en-AU" sz="2800" dirty="0">
              <a:solidFill>
                <a:schemeClr val="bg1"/>
              </a:solidFill>
              <a:latin typeface="+mj-lt"/>
            </a:endParaRPr>
          </a:p>
          <a:p>
            <a:r>
              <a:rPr lang="en-US" sz="2800" dirty="0">
                <a:solidFill>
                  <a:schemeClr val="bg1"/>
                </a:solidFill>
                <a:latin typeface="+mj-lt"/>
              </a:rPr>
              <a:t>Then shall all the trees of the forest sing for joy </a:t>
            </a:r>
            <a:endParaRPr lang="en-AU" sz="2800" dirty="0">
              <a:solidFill>
                <a:schemeClr val="bg1"/>
              </a:solidFill>
              <a:latin typeface="+mj-lt"/>
            </a:endParaRPr>
          </a:p>
          <a:p>
            <a:r>
              <a:rPr lang="en-US" sz="2800" b="1" baseline="30000" dirty="0">
                <a:solidFill>
                  <a:schemeClr val="bg1"/>
                </a:solidFill>
                <a:latin typeface="+mj-lt"/>
              </a:rPr>
              <a:t>13 </a:t>
            </a:r>
            <a:r>
              <a:rPr lang="en-US" sz="2800" dirty="0">
                <a:solidFill>
                  <a:schemeClr val="bg1"/>
                </a:solidFill>
                <a:latin typeface="+mj-lt"/>
              </a:rPr>
              <a:t>before the </a:t>
            </a:r>
            <a:r>
              <a:rPr lang="en-US" sz="2800" cap="small" dirty="0">
                <a:solidFill>
                  <a:schemeClr val="bg1"/>
                </a:solidFill>
                <a:latin typeface="+mj-lt"/>
              </a:rPr>
              <a:t>Lord</a:t>
            </a:r>
            <a:r>
              <a:rPr lang="en-US" sz="2800" dirty="0">
                <a:solidFill>
                  <a:schemeClr val="bg1"/>
                </a:solidFill>
                <a:latin typeface="+mj-lt"/>
              </a:rPr>
              <a:t>, for he comes, </a:t>
            </a:r>
            <a:endParaRPr lang="en-AU" sz="2800" dirty="0">
              <a:solidFill>
                <a:schemeClr val="bg1"/>
              </a:solidFill>
              <a:latin typeface="+mj-lt"/>
            </a:endParaRPr>
          </a:p>
          <a:p>
            <a:r>
              <a:rPr lang="en-US" sz="2800" dirty="0">
                <a:solidFill>
                  <a:schemeClr val="bg1"/>
                </a:solidFill>
                <a:latin typeface="+mj-lt"/>
              </a:rPr>
              <a:t>for he comes to judge the earth. </a:t>
            </a:r>
            <a:endParaRPr lang="en-AU" sz="2800" dirty="0">
              <a:solidFill>
                <a:schemeClr val="bg1"/>
              </a:solidFill>
              <a:latin typeface="+mj-lt"/>
            </a:endParaRPr>
          </a:p>
          <a:p>
            <a:r>
              <a:rPr lang="en-US" sz="2800" dirty="0">
                <a:solidFill>
                  <a:schemeClr val="bg1"/>
                </a:solidFill>
                <a:latin typeface="+mj-lt"/>
              </a:rPr>
              <a:t>He will judge the world in righteousness, </a:t>
            </a:r>
            <a:endParaRPr lang="en-AU" sz="2800" dirty="0">
              <a:solidFill>
                <a:schemeClr val="bg1"/>
              </a:solidFill>
              <a:latin typeface="+mj-lt"/>
            </a:endParaRPr>
          </a:p>
          <a:p>
            <a:r>
              <a:rPr lang="en-US" sz="2800" dirty="0">
                <a:solidFill>
                  <a:schemeClr val="bg1"/>
                </a:solidFill>
                <a:latin typeface="+mj-lt"/>
              </a:rPr>
              <a:t>and the peoples in his faithfulness.</a:t>
            </a:r>
            <a:r>
              <a:rPr lang="en-AU" sz="2800" dirty="0">
                <a:solidFill>
                  <a:schemeClr val="bg1"/>
                </a:solidFill>
                <a:latin typeface="+mj-lt"/>
              </a:rPr>
              <a:t> </a:t>
            </a:r>
            <a:endParaRPr kumimoji="0" lang="en-AU" sz="28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  <a:ea typeface="Times New Roman" panose="02020603050405020304" pitchFamily="18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69130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Times New Roman-Arial">
      <a:majorFont>
        <a:latin typeface="Times New Roman" panose="02020603050405020304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 algn="l">
          <a:defRPr dirty="0">
            <a:solidFill>
              <a:schemeClr val="bg1"/>
            </a:solidFill>
            <a:latin typeface="Times New Roman" panose="02020603050405020304" pitchFamily="18" charset="0"/>
            <a:cs typeface="Times New Roman" panose="02020603050405020304" pitchFamily="18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29675</TotalTime>
  <Words>744</Words>
  <Application>Microsoft Macintosh PowerPoint</Application>
  <PresentationFormat>On-screen Show (16:10)</PresentationFormat>
  <Paragraphs>113</Paragraphs>
  <Slides>10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Aptos</vt:lpstr>
      <vt:lpstr>Arial</vt:lpstr>
      <vt:lpstr>Calibri</vt:lpstr>
      <vt:lpstr>Courier New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Michael Brumpton</dc:creator>
  <cp:lastModifiedBy>Michael Brumpton</cp:lastModifiedBy>
  <cp:revision>419</cp:revision>
  <cp:lastPrinted>2025-12-18T04:29:11Z</cp:lastPrinted>
  <dcterms:created xsi:type="dcterms:W3CDTF">2024-07-12T04:24:48Z</dcterms:created>
  <dcterms:modified xsi:type="dcterms:W3CDTF">2025-12-22T05:26:30Z</dcterms:modified>
</cp:coreProperties>
</file>